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2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572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885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9919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5622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732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8498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877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67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1780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103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605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8B571-B6D0-45BF-9409-E2A6DA7CEE91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79ED5-D213-44B7-8B10-B9758298B3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548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2971800" y="1746504"/>
            <a:ext cx="1207008" cy="8412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4937760" y="4681728"/>
            <a:ext cx="676656" cy="5852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5401056" y="1874520"/>
            <a:ext cx="676656" cy="58521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0" y="2587752"/>
            <a:ext cx="1289304" cy="1389888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3648456" y="-204216"/>
            <a:ext cx="1289304" cy="1389888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990344" y="-225552"/>
            <a:ext cx="1289304" cy="1389888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/>
          <p:cNvSpPr/>
          <p:nvPr/>
        </p:nvSpPr>
        <p:spPr>
          <a:xfrm>
            <a:off x="533400" y="4572000"/>
            <a:ext cx="1289304" cy="1389888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2342769" y="3831336"/>
            <a:ext cx="555879" cy="56692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/>
          <p:cNvSpPr/>
          <p:nvPr/>
        </p:nvSpPr>
        <p:spPr>
          <a:xfrm>
            <a:off x="3342513" y="2999232"/>
            <a:ext cx="555879" cy="566928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/>
          <p:cNvSpPr/>
          <p:nvPr/>
        </p:nvSpPr>
        <p:spPr>
          <a:xfrm>
            <a:off x="2511552" y="2129028"/>
            <a:ext cx="555879" cy="566928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730948" y="1463040"/>
            <a:ext cx="555879" cy="566928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/>
          <p:cNvSpPr/>
          <p:nvPr/>
        </p:nvSpPr>
        <p:spPr>
          <a:xfrm>
            <a:off x="6711697" y="2029968"/>
            <a:ext cx="588264" cy="484632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楕円 19"/>
          <p:cNvSpPr/>
          <p:nvPr/>
        </p:nvSpPr>
        <p:spPr>
          <a:xfrm>
            <a:off x="2770632" y="3166873"/>
            <a:ext cx="315087" cy="280416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6176772" y="5103674"/>
            <a:ext cx="2954655" cy="175432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kumimoji="1" lang="ja-JP" altLang="en-US" dirty="0" smtClean="0"/>
              <a:t>青　尿路上皮（正常）</a:t>
            </a:r>
            <a:endParaRPr kumimoji="1" lang="en-US" altLang="ja-JP" dirty="0" smtClean="0"/>
          </a:p>
          <a:p>
            <a:r>
              <a:rPr lang="ja-JP" altLang="en-US" dirty="0" smtClean="0"/>
              <a:t>黄　扁平上皮細胞（正常）</a:t>
            </a:r>
            <a:endParaRPr lang="en-US" altLang="ja-JP" dirty="0" smtClean="0"/>
          </a:p>
          <a:p>
            <a:r>
              <a:rPr kumimoji="1" lang="ja-JP" altLang="en-US" dirty="0" smtClean="0"/>
              <a:t>緑　リンパ球・組織球</a:t>
            </a:r>
            <a:endParaRPr kumimoji="1" lang="en-US" altLang="ja-JP" dirty="0" smtClean="0"/>
          </a:p>
          <a:p>
            <a:r>
              <a:rPr lang="ja-JP" altLang="en-US" dirty="0" smtClean="0"/>
              <a:t>紫　好中球</a:t>
            </a:r>
            <a:endParaRPr lang="en-US" altLang="ja-JP" dirty="0" smtClean="0"/>
          </a:p>
          <a:p>
            <a:r>
              <a:rPr lang="ja-JP" altLang="en-US" dirty="0" smtClean="0"/>
              <a:t>橙　赤血球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0038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1</Words>
  <Application>Microsoft Office PowerPoint</Application>
  <PresentationFormat>画面に合わせる (4:3)</PresentationFormat>
  <Paragraphs>6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Windows User</cp:lastModifiedBy>
  <cp:revision>2</cp:revision>
  <dcterms:created xsi:type="dcterms:W3CDTF">2019-03-05T06:19:17Z</dcterms:created>
  <dcterms:modified xsi:type="dcterms:W3CDTF">2019-03-05T06:29:38Z</dcterms:modified>
</cp:coreProperties>
</file>

<file path=docProps/thumbnail.jpeg>
</file>